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60" r:id="rId4"/>
    <p:sldId id="280" r:id="rId5"/>
    <p:sldId id="281" r:id="rId6"/>
    <p:sldId id="282" r:id="rId7"/>
    <p:sldId id="263" r:id="rId8"/>
    <p:sldId id="286" r:id="rId9"/>
    <p:sldId id="279" r:id="rId10"/>
    <p:sldId id="287" r:id="rId11"/>
    <p:sldId id="288" r:id="rId12"/>
    <p:sldId id="289" r:id="rId13"/>
    <p:sldId id="278" r:id="rId14"/>
    <p:sldId id="283" r:id="rId15"/>
    <p:sldId id="292" r:id="rId16"/>
    <p:sldId id="293" r:id="rId17"/>
    <p:sldId id="294" r:id="rId18"/>
    <p:sldId id="295" r:id="rId19"/>
    <p:sldId id="296" r:id="rId20"/>
    <p:sldId id="297" r:id="rId21"/>
    <p:sldId id="277" r:id="rId22"/>
    <p:sldId id="308" r:id="rId23"/>
    <p:sldId id="307" r:id="rId24"/>
    <p:sldId id="306" r:id="rId25"/>
    <p:sldId id="301" r:id="rId26"/>
    <p:sldId id="305" r:id="rId27"/>
    <p:sldId id="304" r:id="rId28"/>
    <p:sldId id="303" r:id="rId29"/>
    <p:sldId id="302" r:id="rId30"/>
    <p:sldId id="310" r:id="rId31"/>
    <p:sldId id="312" r:id="rId32"/>
    <p:sldId id="300" r:id="rId33"/>
    <p:sldId id="261" r:id="rId34"/>
    <p:sldId id="262" r:id="rId35"/>
    <p:sldId id="264" r:id="rId36"/>
    <p:sldId id="265" r:id="rId37"/>
    <p:sldId id="291" r:id="rId38"/>
    <p:sldId id="290" r:id="rId39"/>
    <p:sldId id="266" r:id="rId40"/>
    <p:sldId id="268" r:id="rId41"/>
    <p:sldId id="269" r:id="rId42"/>
    <p:sldId id="270" r:id="rId43"/>
    <p:sldId id="271" r:id="rId44"/>
    <p:sldId id="309" r:id="rId45"/>
    <p:sldId id="311" r:id="rId46"/>
    <p:sldId id="313" r:id="rId47"/>
    <p:sldId id="272" r:id="rId48"/>
    <p:sldId id="273" r:id="rId49"/>
    <p:sldId id="28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F2B"/>
    <a:srgbClr val="F9B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29CFA-B574-40BF-BFE1-6361DACD4705}" type="datetimeFigureOut">
              <a:rPr lang="ru-RU" smtClean="0"/>
              <a:pPr/>
              <a:t>20.03.2011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6481-36CB-40F1-9009-20D9BED13E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Anutiny_glazki.mp3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Цифровой мир ПК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0" y="0"/>
            <a:ext cx="9132930" cy="6858000"/>
          </a:xfrm>
          <a:prstGeom prst="rect">
            <a:avLst/>
          </a:prstGeom>
          <a:noFill/>
        </p:spPr>
      </p:pic>
      <p:pic>
        <p:nvPicPr>
          <p:cNvPr id="2050" name="Picture 2" descr="C:\Users\Цифровой мир ПК\Desktop\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86190"/>
            <a:ext cx="1484326" cy="2786082"/>
          </a:xfrm>
          <a:prstGeom prst="rect">
            <a:avLst/>
          </a:prstGeom>
          <a:noFill/>
        </p:spPr>
      </p:pic>
      <p:pic>
        <p:nvPicPr>
          <p:cNvPr id="2051" name="Picture 3" descr="C:\Users\Цифровой мир ПК\Desktop\v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290"/>
            <a:ext cx="1357322" cy="2071702"/>
          </a:xfrm>
          <a:prstGeom prst="rect">
            <a:avLst/>
          </a:prstGeom>
          <a:noFill/>
        </p:spPr>
      </p:pic>
      <p:pic>
        <p:nvPicPr>
          <p:cNvPr id="2054" name="Picture 6" descr="C:\Users\Цифровой мир ПК\Desktop\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42852"/>
            <a:ext cx="1143008" cy="2286016"/>
          </a:xfrm>
          <a:prstGeom prst="rect">
            <a:avLst/>
          </a:prstGeom>
          <a:noFill/>
        </p:spPr>
      </p:pic>
      <p:pic>
        <p:nvPicPr>
          <p:cNvPr id="9" name="Picture 4" descr="C:\Users\Цифровой мир ПК\Desktop\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14290"/>
            <a:ext cx="1357322" cy="2214578"/>
          </a:xfrm>
          <a:prstGeom prst="rect">
            <a:avLst/>
          </a:prstGeom>
          <a:noFill/>
        </p:spPr>
      </p:pic>
      <p:pic>
        <p:nvPicPr>
          <p:cNvPr id="10" name="Picture 4" descr="C:\Users\Цифровой мир ПК\Desktop\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000240"/>
            <a:ext cx="1214446" cy="2143140"/>
          </a:xfrm>
          <a:prstGeom prst="rect">
            <a:avLst/>
          </a:prstGeom>
          <a:noFill/>
        </p:spPr>
      </p:pic>
      <p:pic>
        <p:nvPicPr>
          <p:cNvPr id="2055" name="Picture 7" descr="C:\Users\Цифровой мир ПК\Desktop\j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785926"/>
            <a:ext cx="1143008" cy="2357454"/>
          </a:xfrm>
          <a:prstGeom prst="rect">
            <a:avLst/>
          </a:prstGeom>
          <a:noFill/>
        </p:spPr>
      </p:pic>
      <p:pic>
        <p:nvPicPr>
          <p:cNvPr id="2056" name="Picture 8" descr="C:\Users\Цифровой мир ПК\Desktop\o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1928802"/>
            <a:ext cx="1357322" cy="2214578"/>
          </a:xfrm>
          <a:prstGeom prst="rect">
            <a:avLst/>
          </a:prstGeom>
          <a:noFill/>
        </p:spPr>
      </p:pic>
      <p:pic>
        <p:nvPicPr>
          <p:cNvPr id="2057" name="Picture 9" descr="C:\Users\Цифровой мир ПК\Desktop\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1928802"/>
            <a:ext cx="1357322" cy="2214578"/>
          </a:xfrm>
          <a:prstGeom prst="rect">
            <a:avLst/>
          </a:prstGeom>
          <a:noFill/>
        </p:spPr>
      </p:pic>
      <p:pic>
        <p:nvPicPr>
          <p:cNvPr id="14" name="Picture 9" descr="C:\Users\Цифровой мир ПК\Desktop\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928802"/>
            <a:ext cx="1352554" cy="2214578"/>
          </a:xfrm>
          <a:prstGeom prst="rect">
            <a:avLst/>
          </a:prstGeom>
          <a:noFill/>
        </p:spPr>
      </p:pic>
      <p:pic>
        <p:nvPicPr>
          <p:cNvPr id="2058" name="Picture 10" descr="C:\Users\Цифровой мир ПК\Desktop\l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3929066"/>
            <a:ext cx="1209678" cy="2643206"/>
          </a:xfrm>
          <a:prstGeom prst="rect">
            <a:avLst/>
          </a:prstGeom>
          <a:noFill/>
        </p:spPr>
      </p:pic>
      <p:pic>
        <p:nvPicPr>
          <p:cNvPr id="2059" name="Picture 11" descr="C:\Users\Цифровой мир ПК\Desktop\b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3857628"/>
            <a:ext cx="1571636" cy="2714644"/>
          </a:xfrm>
          <a:prstGeom prst="rect">
            <a:avLst/>
          </a:prstGeom>
          <a:noFill/>
        </p:spPr>
      </p:pic>
      <p:pic>
        <p:nvPicPr>
          <p:cNvPr id="17" name="Picture 9" descr="C:\Users\Цифровой мир ПК\Desktop\n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142852"/>
            <a:ext cx="1428760" cy="2285992"/>
          </a:xfrm>
          <a:prstGeom prst="rect">
            <a:avLst/>
          </a:prstGeom>
          <a:noFill/>
        </p:spPr>
      </p:pic>
      <p:pic>
        <p:nvPicPr>
          <p:cNvPr id="2060" name="Picture 12" descr="C:\Users\Цифровой мир ПК\Desktop\u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3786190"/>
            <a:ext cx="1428760" cy="2857520"/>
          </a:xfrm>
          <a:prstGeom prst="rect">
            <a:avLst/>
          </a:prstGeom>
          <a:noFill/>
        </p:spPr>
      </p:pic>
      <p:pic>
        <p:nvPicPr>
          <p:cNvPr id="2061" name="Picture 13" descr="C:\Users\Цифровой мир ПК\Desktop\t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74" y="285728"/>
            <a:ext cx="1143008" cy="2143140"/>
          </a:xfrm>
          <a:prstGeom prst="rect">
            <a:avLst/>
          </a:prstGeom>
          <a:noFill/>
        </p:spPr>
      </p:pic>
      <p:pic>
        <p:nvPicPr>
          <p:cNvPr id="21" name="Picture 13" descr="C:\Users\Цифровой мир ПК\Desktop\t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3570" y="3714752"/>
            <a:ext cx="1214446" cy="2928958"/>
          </a:xfrm>
          <a:prstGeom prst="rect">
            <a:avLst/>
          </a:prstGeom>
          <a:noFill/>
        </p:spPr>
      </p:pic>
      <p:pic>
        <p:nvPicPr>
          <p:cNvPr id="2062" name="Picture 14" descr="C:\Users\Цифровой мир ПК\Desktop\s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88" y="3714752"/>
            <a:ext cx="1285884" cy="2928958"/>
          </a:xfrm>
          <a:prstGeom prst="rect">
            <a:avLst/>
          </a:prstGeom>
          <a:noFill/>
        </p:spPr>
      </p:pic>
      <p:pic>
        <p:nvPicPr>
          <p:cNvPr id="23" name="Picture 4" descr="C:\Users\Цифровой мир ПК\Desktop\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85728"/>
            <a:ext cx="1071570" cy="2071702"/>
          </a:xfrm>
          <a:prstGeom prst="rect">
            <a:avLst/>
          </a:prstGeom>
          <a:noFill/>
        </p:spPr>
      </p:pic>
      <p:pic>
        <p:nvPicPr>
          <p:cNvPr id="1026" name="Picture 2" descr="C:\Users\Цифровой мир ПК\Desktop\c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-214338"/>
            <a:ext cx="1214446" cy="2571750"/>
          </a:xfrm>
          <a:prstGeom prst="rect">
            <a:avLst/>
          </a:prstGeom>
          <a:noFill/>
        </p:spPr>
      </p:pic>
      <p:pic>
        <p:nvPicPr>
          <p:cNvPr id="1027" name="Picture 3" descr="C:\Users\Цифровой мир ПК\Desktop\ы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28992" y="-142900"/>
            <a:ext cx="1143002" cy="2571750"/>
          </a:xfrm>
          <a:prstGeom prst="rect">
            <a:avLst/>
          </a:prstGeom>
          <a:noFill/>
        </p:spPr>
      </p:pic>
      <p:pic>
        <p:nvPicPr>
          <p:cNvPr id="1028" name="Picture 4" descr="C:\Users\Цифровой мир ПК\Desktop\ы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71670" y="3786190"/>
            <a:ext cx="1357322" cy="2786082"/>
          </a:xfrm>
          <a:prstGeom prst="rect">
            <a:avLst/>
          </a:prstGeom>
          <a:noFill/>
        </p:spPr>
      </p:pic>
      <p:pic>
        <p:nvPicPr>
          <p:cNvPr id="1029" name="Picture 5" descr="C:\Users\Цифровой мир ПК\Desktop\а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57752" y="3500438"/>
            <a:ext cx="1143008" cy="3143272"/>
          </a:xfrm>
          <a:prstGeom prst="rect">
            <a:avLst/>
          </a:prstGeom>
          <a:noFill/>
        </p:spPr>
      </p:pic>
      <p:pic>
        <p:nvPicPr>
          <p:cNvPr id="1030" name="Picture 6" descr="C:\Users\Цифровой мир ПК\Desktop\ya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86644" y="3857628"/>
            <a:ext cx="127159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tx2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Представьте, что вы идете по летнему лугу и видите среди   разнотравья голубые колокольчики, нежные и неприхотливые цветы. Они чаруют нас своим изяществом и небесной расцветкой. Глядишь на колокольчики, и кажется, что у них есть душа, наивная, открытая,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доверчивая.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этом стихотворение «Колокольчики мои».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Цифровой мир ПК\Desktop\cveta-7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428868"/>
            <a:ext cx="3413245" cy="394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C000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кажется, проходя мимо поляны где растут ромашки, невозможно остаться равнодушным. Народная молва утверждает , что этот цветок похож на удивительный глаз, который все видит. О прелести ромашки М.Дудин написал в своем стихотворении «Ромашка».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Цифровой мир ПК\Desktop\Новая папка\cveta-12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77102"/>
            <a:ext cx="2786073" cy="330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красоты беднее жизнь. Природа открывает перед человеком возможность почувствовать прекрасное, ощутить полноту жизни. Красота цветов смягчает душу и лучше раскрывает лучшие грани человеческого характера.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Цифровой мир ПК\Desktop\Новая папка\cveta-909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786190"/>
            <a:ext cx="5786478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Цветы очень популярны в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произведениях живописи.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популярны натюрморты, где в композицию включены фрукты и цветы. Впервые натюрмортная живопись появилась в конце ХV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века в мастерских нидерландских художников. Вскоре новый жанр завоевал себе место в живописи других стран, в том числе и в России.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Цифровой мир ПК\Desktop\735155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286388"/>
            <a:ext cx="4762500" cy="89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Цифровой мир ПК\Desktop\flower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470094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257174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</a:rPr>
              <a:t>Пьер Огюст Ренуар</a:t>
            </a:r>
          </a:p>
          <a:p>
            <a:pPr algn="ctr"/>
            <a:r>
              <a:rPr lang="ru-RU" sz="3200" b="1" i="1" dirty="0" smtClean="0">
                <a:solidFill>
                  <a:srgbClr val="000000"/>
                </a:solidFill>
              </a:rPr>
              <a:t>«Гладиолусы в вазе»</a:t>
            </a:r>
            <a:endParaRPr lang="ru-RU" sz="3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2500306"/>
            <a:ext cx="428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Бальтазар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ван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дер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Аст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«Цветы в вазе»</a:t>
            </a:r>
            <a:endParaRPr lang="ru-RU" sz="3200" dirty="0"/>
          </a:p>
        </p:txBody>
      </p:sp>
      <p:pic>
        <p:nvPicPr>
          <p:cNvPr id="50178" name="Picture 2" descr="C:\Users\Цифровой мир ПК\Desktop\flower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42915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2786058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Амброзиус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Босхерт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«Цветы в вазе»</a:t>
            </a:r>
            <a:endParaRPr lang="ru-RU" sz="3200" dirty="0"/>
          </a:p>
        </p:txBody>
      </p:sp>
      <p:pic>
        <p:nvPicPr>
          <p:cNvPr id="51202" name="Picture 2" descr="C:\Users\Цифровой мир ПК\Desktop\flowers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50059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Цифровой мир ПК\Desktop\_______________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211669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Девичьи слезы</a:t>
            </a:r>
            <a:endParaRPr lang="ru-RU" sz="36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Цифровой мир ПК\Desktop\____________________________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2150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211669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Подсолнухи в чайнике</a:t>
            </a: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Цифровой мир ПК\Desktop\_____________________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211669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Розовые тюльпаны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ифровой мир ПК\Desktop\2315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7158" y="1785926"/>
            <a:ext cx="8429684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Цветы, придуманы природой не только, чтоб ласкали глаз.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Они, как копии духовных,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безукоризненных проказ. </a:t>
            </a:r>
            <a:endParaRPr kumimoji="0" lang="ru-RU" sz="80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211669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Сирень</a:t>
            </a:r>
            <a:endParaRPr lang="ru-RU" sz="3600" b="1" dirty="0"/>
          </a:p>
        </p:txBody>
      </p:sp>
      <p:pic>
        <p:nvPicPr>
          <p:cNvPr id="55298" name="Picture 2" descr="C:\Users\Цифровой мир ПК\Desktop\ы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1071546"/>
            <a:ext cx="8715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человек сказал, что для счастья человеку, необходимы солнце, небо и цветок.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Наша задача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увидеть это, увидеть прелесть этих растений, понять, что  они украшают нашу жизнь. Ведь, как сказал В.А. Солоухин,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Имеющий в руках цветы плохого совершить не может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Может именно поэтому цветам посвящали свои произведения многие композиторы.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Цифровой мир ПК\Desktop\7440533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72074"/>
            <a:ext cx="40005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Цифровой мир ПК\Desktop\58386058_aaaaaaaaaaaaa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Цифровой мир ПК\Desktop\51633359_1259168776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Цифровой мир ПК\Desktop\normal_hrizan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Цифровой мир ПК\Desktop\119239669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Цифровой мир ПК\Desktop\25150774_dcb9922db482436e16c8b52e8e2d8e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Цифровой мир ПК\Desktop\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Цифровой мир ПК\Desktop\092f589bde7fa6118e47414839a945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Цифровой мир ПК\Desktop\093053070764cfcca0a36866ff7793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143380"/>
            <a:ext cx="46434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Вставай, - сказала она ему, - уже весна, пора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приниматься за работу, земля ждет света и цвета.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Цифровой мир ПК\Desktop\28_galaxie_r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804" y="3286124"/>
            <a:ext cx="4948195" cy="3571876"/>
          </a:xfrm>
          <a:prstGeom prst="rect">
            <a:avLst/>
          </a:prstGeom>
          <a:noFill/>
        </p:spPr>
      </p:pic>
      <p:pic>
        <p:nvPicPr>
          <p:cNvPr id="5" name="Picture 2" descr="C:\Users\Цифровой мир ПК\Desktop\5164971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3024602" cy="271464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43240" y="285728"/>
            <a:ext cx="55721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начало весны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Желая поскорее видеть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лугах первые цветы, богиня весны отправилась будить солнце, которое было погружено в сладкую дремоту.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Цифровой мир ПК\Desktop\64925332_1286326325_chrysanthemumwhite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Цифровой мир ПК\Desktop\frames3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 rot="232667">
            <a:off x="2025774" y="1818318"/>
            <a:ext cx="52864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ли легкокрылые мотыльки, задремавшие в траве, то ли крошечные эльфы в ярких кафтанчиках, скрывающиеся от людских взоров… Но это лишь нежные цветы, распахнувшие свои лепестки миру и получившие в народе за это ласковое название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анютины глазки.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Цифровой мир ПК\Desktop\4765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Цифровой мир ПК\Desktop\ЦВЕТЫ\__________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29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Цифровой мир ПК\Desktop\ЦВЕТЫ\0_16a83_f07198f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Цифровой мир ПК\Desktop\ЦВЕТЫ\10caf0f0c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Цифровой мир ПК\Desktop\ЦВЕТЫ\451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3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Цифровой мир ПК\Desktop\ЦВЕТЫ\954629311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Цифровой мир ПК\Desktop\ЦВЕТЫ\126830997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Цифровой мир ПК\Desktop\ЦВЕТЫ\3632885c16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Услышав этот призыв, солнце поспешило встать и через несколько минут в сопровождении богини весны и своей неразлучной спутницы Ирис (радуги) спустилась на землю.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Богиня весны, взяв лучи солнца и примешав к ним пестрые лучи радуги, начала полными пригорошнями сыпать их на борозды полей, на поверхность лугов, на ветки деревьев, в расщелины скал, словом, всюду, где земля только и ждала этой всеоживляющей благодати.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Цифровой мир ПК\Desktop\cveta-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1964545" cy="2357454"/>
          </a:xfrm>
          <a:prstGeom prst="rect">
            <a:avLst/>
          </a:prstGeom>
          <a:noFill/>
        </p:spPr>
      </p:pic>
      <p:pic>
        <p:nvPicPr>
          <p:cNvPr id="4" name="Picture 2" descr="C:\Users\Цифровой мир ПК\Desktop\cveta-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642918"/>
            <a:ext cx="1964545" cy="2357454"/>
          </a:xfrm>
          <a:prstGeom prst="rect">
            <a:avLst/>
          </a:prstGeom>
          <a:noFill/>
        </p:spPr>
      </p:pic>
      <p:pic>
        <p:nvPicPr>
          <p:cNvPr id="5" name="Picture 2" descr="C:\Users\Цифровой мир ПК\Desktop\cveta-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1964545" cy="2357454"/>
          </a:xfrm>
          <a:prstGeom prst="rect">
            <a:avLst/>
          </a:prstGeom>
          <a:noFill/>
        </p:spPr>
      </p:pic>
      <p:pic>
        <p:nvPicPr>
          <p:cNvPr id="6" name="Picture 2" descr="C:\Users\Цифровой мир ПК\Desktop\cveta-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14686"/>
            <a:ext cx="1964545" cy="2357454"/>
          </a:xfrm>
          <a:prstGeom prst="rect">
            <a:avLst/>
          </a:prstGeom>
          <a:noFill/>
        </p:spPr>
      </p:pic>
      <p:pic>
        <p:nvPicPr>
          <p:cNvPr id="7" name="Picture 2" descr="C:\Users\Цифровой мир ПК\Desktop\cveta-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2"/>
            <a:ext cx="1964545" cy="2357454"/>
          </a:xfrm>
          <a:prstGeom prst="rect">
            <a:avLst/>
          </a:prstGeom>
          <a:noFill/>
        </p:spPr>
      </p:pic>
      <p:pic>
        <p:nvPicPr>
          <p:cNvPr id="8" name="Picture 2" descr="C:\Users\Цифровой мир ПК\Desktop\cveta-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00504"/>
            <a:ext cx="1964545" cy="2357454"/>
          </a:xfrm>
          <a:prstGeom prst="rect">
            <a:avLst/>
          </a:prstGeom>
          <a:noFill/>
        </p:spPr>
      </p:pic>
      <p:pic>
        <p:nvPicPr>
          <p:cNvPr id="9" name="Picture 2" descr="C:\Users\Цифровой мир ПК\Desktop\cveta-12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196454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Цифровой мир ПК\Desktop\ЦВЕТЫ\15665439_205691_198_375_ArtFile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Цифровой мир ПК\Desktop\ЦВЕТЫ\e8JKkIfhl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Цифровой мир ПК\Desktop\ЦВЕТЫ\vv_flower_violet_3_h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ифровой мир ПК\Desktop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Цифровой мир ПК\Desktop\41313776_Obr_2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Цифровой мир ПК\Desktop\5511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Цифровой мир ПК\Desktop\5511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3116"/>
            <a:ext cx="75724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Цветок</a:t>
            </a:r>
            <a:r>
              <a:rPr lang="ru-RU" sz="4400" dirty="0" smtClean="0">
                <a:latin typeface="Monotype Corsiva" pitchFamily="66" charset="0"/>
              </a:rPr>
              <a:t> - это душа ангела, несущего в наш мир светлую надежду и благую весть.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ифровой мир ПК\Desktop\37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Цифровой мир ПК\Desktop\3030005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9109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всюду, куда нисходили эти живительные лучи, - всюду тотчас вырастали розовые, красные, бледно – голубые, нежно – синие, золотистые цветы, образуя то звездочки, то  колокольчики, то чащи, то колосья. Вся земля ликовала среди этих объятий и поцелуев.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Цифровой мир ПК\Desktop\cveta-11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786190"/>
            <a:ext cx="1428760" cy="2757507"/>
          </a:xfrm>
          <a:prstGeom prst="rect">
            <a:avLst/>
          </a:prstGeom>
          <a:noFill/>
        </p:spPr>
      </p:pic>
      <p:pic>
        <p:nvPicPr>
          <p:cNvPr id="4101" name="Picture 5" descr="C:\Users\Цифровой мир ПК\Desktop\cveta-12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14818"/>
            <a:ext cx="3095630" cy="2476504"/>
          </a:xfrm>
          <a:prstGeom prst="rect">
            <a:avLst/>
          </a:prstGeom>
          <a:noFill/>
        </p:spPr>
      </p:pic>
      <p:pic>
        <p:nvPicPr>
          <p:cNvPr id="4102" name="Picture 6" descr="C:\Users\Цифровой мир ПК\Desktop\cveta-112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71942"/>
            <a:ext cx="1928826" cy="2488808"/>
          </a:xfrm>
          <a:prstGeom prst="rect">
            <a:avLst/>
          </a:prstGeom>
          <a:noFill/>
        </p:spPr>
      </p:pic>
      <p:pic>
        <p:nvPicPr>
          <p:cNvPr id="4103" name="Picture 7" descr="C:\Users\Цифровой мир ПК\Desktop\cveta-11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14818"/>
            <a:ext cx="1500198" cy="240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80010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Творцы произведений искусства при взгляде на цветы замедляли свои шаги довольно часто. И тогда рождались картины и музыкальные произведения, посвященные цветам, рождалась литература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Цифровой мир ПК\Desktop\883065994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3249538" cy="1776414"/>
          </a:xfrm>
          <a:prstGeom prst="rect">
            <a:avLst/>
          </a:prstGeom>
          <a:noFill/>
        </p:spPr>
      </p:pic>
      <p:pic>
        <p:nvPicPr>
          <p:cNvPr id="4" name="Picture 2" descr="C:\Users\Цифровой мир ПК\Desktop\883065994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3249538" cy="1776414"/>
          </a:xfrm>
          <a:prstGeom prst="rect">
            <a:avLst/>
          </a:prstGeom>
          <a:noFill/>
        </p:spPr>
      </p:pic>
      <p:pic>
        <p:nvPicPr>
          <p:cNvPr id="5" name="Picture 2" descr="C:\Users\Цифровой мир ПК\Desktop\883065994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3249538" cy="1776414"/>
          </a:xfrm>
          <a:prstGeom prst="rect">
            <a:avLst/>
          </a:prstGeom>
          <a:noFill/>
        </p:spPr>
      </p:pic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357158" y="400050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Поэтическая страница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4000504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Художественная страница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614364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Музыкальная страница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Цифровой мир ПК\Desktop\Easter%20Bless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123696">
            <a:off x="4386409" y="2306092"/>
            <a:ext cx="33469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память нежного ль свиданья,</a:t>
            </a:r>
            <a:br>
              <a:rPr lang="ru-RU" b="1" dirty="0" smtClean="0"/>
            </a:br>
            <a:r>
              <a:rPr lang="ru-RU" b="1" dirty="0" smtClean="0"/>
              <a:t>Или разлуки роковой,</a:t>
            </a:r>
            <a:br>
              <a:rPr lang="ru-RU" b="1" dirty="0" smtClean="0"/>
            </a:br>
            <a:r>
              <a:rPr lang="ru-RU" b="1" dirty="0" smtClean="0"/>
              <a:t>Иль одинокого гулянья</a:t>
            </a:r>
            <a:br>
              <a:rPr lang="ru-RU" b="1" dirty="0" smtClean="0"/>
            </a:br>
            <a:r>
              <a:rPr lang="ru-RU" b="1" dirty="0" smtClean="0"/>
              <a:t>В тиши полей, в тени лесной?</a:t>
            </a:r>
          </a:p>
          <a:p>
            <a:pPr algn="ctr"/>
            <a:r>
              <a:rPr lang="ru-RU" b="1" dirty="0" smtClean="0"/>
              <a:t>И жив ли тот, и та жива ли?</a:t>
            </a:r>
            <a:br>
              <a:rPr lang="ru-RU" b="1" dirty="0" smtClean="0"/>
            </a:br>
            <a:r>
              <a:rPr lang="ru-RU" b="1" dirty="0" smtClean="0"/>
              <a:t>И нынче где их уголок?</a:t>
            </a:r>
            <a:br>
              <a:rPr lang="ru-RU" b="1" dirty="0" smtClean="0"/>
            </a:br>
            <a:r>
              <a:rPr lang="ru-RU" b="1" dirty="0" smtClean="0"/>
              <a:t>Или уже они увяли,</a:t>
            </a:r>
            <a:br>
              <a:rPr lang="ru-RU" b="1" dirty="0" smtClean="0"/>
            </a:br>
            <a:r>
              <a:rPr lang="ru-RU" b="1" dirty="0" smtClean="0"/>
              <a:t>Как сей неведомый цветок?</a:t>
            </a:r>
          </a:p>
        </p:txBody>
      </p:sp>
      <p:sp>
        <p:nvSpPr>
          <p:cNvPr id="4" name="Прямоугольник 3"/>
          <p:cNvSpPr/>
          <p:nvPr/>
        </p:nvSpPr>
        <p:spPr>
          <a:xfrm rot="20221443">
            <a:off x="1225242" y="3262972"/>
            <a:ext cx="33656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Цветок засохший, </a:t>
            </a:r>
            <a:r>
              <a:rPr lang="ru-RU" b="1" dirty="0" err="1" smtClean="0"/>
              <a:t>безуханный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Забытый в книге вижу я;</a:t>
            </a:r>
            <a:br>
              <a:rPr lang="ru-RU" b="1" dirty="0" smtClean="0"/>
            </a:br>
            <a:r>
              <a:rPr lang="ru-RU" b="1" dirty="0" smtClean="0"/>
              <a:t>И вот уже мечтою странной</a:t>
            </a:r>
            <a:br>
              <a:rPr lang="ru-RU" b="1" dirty="0" smtClean="0"/>
            </a:br>
            <a:r>
              <a:rPr lang="ru-RU" b="1" dirty="0" smtClean="0"/>
              <a:t>Душа наполнилась моя:</a:t>
            </a:r>
          </a:p>
          <a:p>
            <a:pPr algn="ctr"/>
            <a:r>
              <a:rPr lang="ru-RU" b="1" dirty="0" smtClean="0"/>
              <a:t>Где цвел? когда? какой весною?</a:t>
            </a:r>
            <a:br>
              <a:rPr lang="ru-RU" b="1" dirty="0" smtClean="0"/>
            </a:br>
            <a:r>
              <a:rPr lang="ru-RU" b="1" dirty="0" smtClean="0"/>
              <a:t>И долго ль цвел? и сорван кем,</a:t>
            </a:r>
            <a:br>
              <a:rPr lang="ru-RU" b="1" dirty="0" smtClean="0"/>
            </a:br>
            <a:r>
              <a:rPr lang="ru-RU" b="1" dirty="0" smtClean="0"/>
              <a:t>Чужой, знакомой ли рукою?</a:t>
            </a:r>
            <a:br>
              <a:rPr lang="ru-RU" b="1" dirty="0" smtClean="0"/>
            </a:br>
            <a:r>
              <a:rPr lang="ru-RU" b="1" dirty="0" smtClean="0"/>
              <a:t>И положен сюда зачем?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4">
                <a:lumMod val="60000"/>
                <a:lumOff val="40000"/>
              </a:scheme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464347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Поэтесса Древней Греции Сафо за шесть веков до нашей эры назвала розу царицей цветов. Ее упругие стебли гордо держат цветки И каждый цветок словно волшебная, божественная мелодия. Об этом написал С.Я. Маршак в стихотворении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«Абхазская роза».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C:\Users\Цифровой мир ПК\Desktop\Новая папка\cveta-118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928934"/>
            <a:ext cx="2576526" cy="3513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218F2B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Древняя русская легенда гласит: Морская царица Волхва полюбила юношу Садко, он же отдал свое сердце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Любаве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Опечаленная Волхва вышла на берег и стала плакать. И там, где  упали слезинки царевны, выросли ландыши – символ чистой  беззаветной любви. Ландыши были любимыми цветами  П.И.Чайковского, Н.М. Карамзина, И.А. Бунина, А.И. Куприна,  И.Е. репина, С.В. Ковалевской. И этому цветку посвятил свое произведение А. Фет «Первый ландыш».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Цифровой мир ПК\Desktop\cveta-12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500066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686</Words>
  <Application>Microsoft Office PowerPoint</Application>
  <PresentationFormat>Экран (4:3)</PresentationFormat>
  <Paragraphs>38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Цифровой мир ПК</dc:creator>
  <cp:lastModifiedBy>Цифровой мир ПК</cp:lastModifiedBy>
  <cp:revision>78</cp:revision>
  <dcterms:created xsi:type="dcterms:W3CDTF">2011-03-04T18:50:23Z</dcterms:created>
  <dcterms:modified xsi:type="dcterms:W3CDTF">2011-03-20T17:11:58Z</dcterms:modified>
</cp:coreProperties>
</file>