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27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5020-D097-4404-83F7-C7FE1834C3D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ED7-2135-4E7E-B292-F7D53FF3C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5020-D097-4404-83F7-C7FE1834C3D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ED7-2135-4E7E-B292-F7D53FF3C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5020-D097-4404-83F7-C7FE1834C3D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ED7-2135-4E7E-B292-F7D53FF3C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5020-D097-4404-83F7-C7FE1834C3D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ED7-2135-4E7E-B292-F7D53FF3C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5020-D097-4404-83F7-C7FE1834C3D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ED7-2135-4E7E-B292-F7D53FF3C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5020-D097-4404-83F7-C7FE1834C3D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ED7-2135-4E7E-B292-F7D53FF3C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5020-D097-4404-83F7-C7FE1834C3D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ED7-2135-4E7E-B292-F7D53FF3C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5020-D097-4404-83F7-C7FE1834C3D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ED7-2135-4E7E-B292-F7D53FF3C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5020-D097-4404-83F7-C7FE1834C3D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ED7-2135-4E7E-B292-F7D53FF3C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5020-D097-4404-83F7-C7FE1834C3D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ED7-2135-4E7E-B292-F7D53FF3C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5020-D097-4404-83F7-C7FE1834C3D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FCED7-2135-4E7E-B292-F7D53FF3C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E5020-D097-4404-83F7-C7FE1834C3D0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FCED7-2135-4E7E-B292-F7D53FF3C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7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</cp:revision>
  <dcterms:created xsi:type="dcterms:W3CDTF">2013-09-22T06:04:40Z</dcterms:created>
  <dcterms:modified xsi:type="dcterms:W3CDTF">2013-09-22T06:13:52Z</dcterms:modified>
</cp:coreProperties>
</file>