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571D8F-973D-4E70-B02F-5B9D1B4A6A67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3B122C-1BE6-48D0-9ECF-2D3DA50302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846640" cy="1728192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проект по информатике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077072"/>
            <a:ext cx="474461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ыполнил: Литвиненко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ртем,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 класс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Игнатьева Н.А.,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информатики.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3888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4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52736"/>
            <a:ext cx="45365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Узелковое письмо было хорошо распространенно у кочевых племен. Для такого письма требовалась толстая веревка и разноцветные шнурки разной длины. Тот, кто хотел выразить свои мысли, привязывал к толстой веревке шнурок особым способом.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45805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3592989"/>
            <a:ext cx="2590800" cy="2537460"/>
          </a:xfrm>
        </p:spPr>
      </p:pic>
    </p:spTree>
    <p:extLst>
      <p:ext uri="{BB962C8B-B14F-4D97-AF65-F5344CB8AC3E}">
        <p14:creationId xmlns:p14="http://schemas.microsoft.com/office/powerpoint/2010/main" val="1659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239" y="207863"/>
            <a:ext cx="5076825" cy="621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F3A447"/>
              </a:buClr>
              <a:buSzPct val="85000"/>
            </a:pPr>
            <a:r>
              <a:rPr lang="ru-RU" alt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20-х гг. </a:t>
            </a:r>
            <a:r>
              <a:rPr lang="en-US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был изобретен магнитофон. В качестве носителя информации в первом магнитофоне использовалась тонкая железная проволока. В 1928 г. была изготовлена первая магнитная лента, подобная той, которая используется в современных магнитофонах.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F3A447"/>
              </a:buClr>
              <a:buSzPct val="85000"/>
            </a:pP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Магнитный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 (дискета) представляет собой тонкий и гибкий пластмассовый диск, покрытый с двух сторон специальным веществом.</a:t>
            </a:r>
          </a:p>
        </p:txBody>
      </p:sp>
      <p:pic>
        <p:nvPicPr>
          <p:cNvPr id="5" name="Picture 4" descr="Картинка 8 из 47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7863"/>
            <a:ext cx="3810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Картинка 1 из 47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858" y="3722687"/>
            <a:ext cx="3046412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653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3726021"/>
          <a:ext cx="8229600" cy="2743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6176" y="3082023"/>
            <a:ext cx="9060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alt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              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3726021"/>
          <a:ext cx="8229600" cy="2743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21642"/>
              </p:ext>
            </p:extLst>
          </p:nvPr>
        </p:nvGraphicFramePr>
        <p:xfrm>
          <a:off x="323528" y="3573016"/>
          <a:ext cx="8229600" cy="2812056"/>
        </p:xfrm>
        <a:graphic>
          <a:graphicData uri="http://schemas.openxmlformats.org/drawingml/2006/table">
            <a:tbl>
              <a:tblPr/>
              <a:tblGrid>
                <a:gridCol w="184737"/>
                <a:gridCol w="8044863"/>
              </a:tblGrid>
              <a:tr h="489654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5176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бумажные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5176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фотографические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носители;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5176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носители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механической звукозаписи;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5176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магнитные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носители;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603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5176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оптические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(лазерные) диски и другие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перспективные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носители информации.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33506"/>
              </p:ext>
            </p:extLst>
          </p:nvPr>
        </p:nvGraphicFramePr>
        <p:xfrm>
          <a:off x="303734" y="3683064"/>
          <a:ext cx="8229600" cy="2743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23528" y="-133365"/>
            <a:ext cx="8273601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19 столетия, в связи с изобретением новых способов и средств документирования (фото-, кино, аудио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документирования и др.), широкое распространение получили многие принципиально новые носители документированной информации. В зависимости от качественных характеристик, а также от способа документирования, их можно классифицировать следующим образом: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alt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              </a:t>
            </a:r>
          </a:p>
        </p:txBody>
      </p:sp>
    </p:spTree>
    <p:extLst>
      <p:ext uri="{BB962C8B-B14F-4D97-AF65-F5344CB8AC3E}">
        <p14:creationId xmlns:p14="http://schemas.microsoft.com/office/powerpoint/2010/main" val="201719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10631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последнее время все большее применение находят флэш-карты. Повседневная жизнь человека почти не может существовать без такого портативного носителя информации как флэш-карта. Флэш-карту можно смело назвать как основным устройством для хранения информации.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&amp;Ucy;&amp;scy;&amp;tcy;&amp;rcy;&amp;ocy;&amp;jcy;&amp;scy;&amp;tcy;&amp;vcy;&amp;acy; &amp;dcy;&amp;lcy;&amp;yacy; &amp;khcy;&amp;rcy;&amp;acy;&amp;ncy;&amp;iecy;&amp;ncy;&amp;icy;&amp;yacy; &amp;icy;&amp;ncy;&amp;fcy;&amp;ocy;&amp;rcy;&amp;mcy;&amp;acy;&amp;tscy;&amp;i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4472"/>
            <a:ext cx="31146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&amp;Ucy;&amp;scy;&amp;tcy;&amp;rcy;&amp;ocy;&amp;jcy;&amp;scy;&amp;tcy;&amp;vcy;&amp;acy; &amp;dcy;&amp;lcy;&amp;yacy; &amp;khcy;&amp;rcy;&amp;acy;&amp;ncy;&amp;iecy;&amp;ncy;&amp;icy;&amp;yacy; &amp;icy;&amp;ncy;&amp;fcy;&amp;ocy;&amp;rcy;&amp;mcy;&amp;acy;&amp;tscy;&amp;icy;&amp;i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50" y="3359591"/>
            <a:ext cx="2736304" cy="20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9922" y="5661249"/>
            <a:ext cx="9153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Интересно, какой следующий этап в развитии хранения информации?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29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ранение информации представляет процесс передачи информации во времени, связанный с обеспечением неизменности состояния материального носителя. Надежность (устойчивость к повреждениям) достаточно высока у аналоговых носителей, повреждение которых приводит к потери информации только на поврежденном участке. Цифровые носители гораздо более чувствительны к повреждениям, даже утеря одного бита данных на магнитном или оптическом диске может привести к невозможности считать файл, то есть к потере большого объема данных. Именно поэтому необходимо соблюдать правила эксплуатации и хранения цифровых носителей информации.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2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 на века»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7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люди хранили информацию в древности и в современном мире?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31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1.Рассказать об основных устройствах хранения информации.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2.Дать характеристику современных носителей информации.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0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Введение.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Основная часть.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Хранение информации в древности.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Классификация современных носителей информации.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Флэш-карта – как основное устройство для хранения информации.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Заключение.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8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218" y="23363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endParaRPr lang="ru-RU" altLang="ru-RU" sz="2800" dirty="0" smtClean="0">
              <a:solidFill>
                <a:schemeClr val="bg1"/>
              </a:solidFill>
              <a:latin typeface="Arno Pro Captio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98" y="1412776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ts val="600"/>
              </a:spcBef>
              <a:spcAft>
                <a:spcPct val="0"/>
              </a:spcAft>
              <a:buClr>
                <a:srgbClr val="F3A447"/>
              </a:buClr>
              <a:buSzPct val="85000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накопленные в течении человеческой жизни, не могут сохранятся генетическим путем. Память – самый первый инструмент хранения информации. Люди всегда понимали ненадежность человеческой памяти и с давних времен стремились доступными им способами зафиксировать наиболее важную информацию на каких-либо внешних носителях.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844824"/>
            <a:ext cx="8586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ts val="600"/>
              </a:spcBef>
              <a:spcAft>
                <a:spcPct val="0"/>
              </a:spcAft>
              <a:buClr>
                <a:srgbClr val="F3A447"/>
              </a:buClr>
              <a:buSzPct val="85000"/>
            </a:pP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9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90" y="1340768"/>
            <a:ext cx="5616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algn="ctr" fontAlgn="auto"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первая форма сохранения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– рисунки на скалах.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делиться между собой знаниями древних людей привела к тому, что они стали делать небольшие рисунки на скалах.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9100"/>
            <a:ext cx="269557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01008"/>
            <a:ext cx="16192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64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268760"/>
            <a:ext cx="453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algn="ctr" fontAlgn="auto"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Египетский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- один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самых древних языков человечества. Язык древнего  Египта достаточно сложен и далеко не все египтяне владели письмом. Материалом для письма являлся папирус.  Писали на стенах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гробниц.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060" y="404664"/>
            <a:ext cx="3313060" cy="273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26" y="3622526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2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776" y="548680"/>
            <a:ext cx="8209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Aft>
                <a:spcPct val="0"/>
              </a:spcAft>
              <a:buClr>
                <a:srgbClr val="F3A447"/>
              </a:buClr>
              <a:buSzPct val="85000"/>
            </a:pPr>
            <a:r>
              <a:rPr lang="ru-RU" altLang="ru-RU" sz="28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древности клинопись являлась международным языком.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письма служили глиняные плитки. Записи делали на сырой глине бамбуковыми или костяными палочками, после чего плитки высушивали или обжигали.</a:t>
            </a:r>
          </a:p>
        </p:txBody>
      </p:sp>
      <p:pic>
        <p:nvPicPr>
          <p:cNvPr id="5" name="Picture 10" descr="http://eastvalley.typepad.com/.a/6a00d8341cb5e153ef0128771bc1e8970c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84984"/>
            <a:ext cx="30303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97639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92</TotalTime>
  <Words>543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Творческий проект по информатике</vt:lpstr>
      <vt:lpstr>«Сохранить на века»</vt:lpstr>
      <vt:lpstr>Цель:</vt:lpstr>
      <vt:lpstr>Задачи:</vt:lpstr>
      <vt:lpstr>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по информатике</dc:title>
  <dc:creator>user</dc:creator>
  <cp:lastModifiedBy>user</cp:lastModifiedBy>
  <cp:revision>12</cp:revision>
  <dcterms:created xsi:type="dcterms:W3CDTF">2014-03-18T09:55:59Z</dcterms:created>
  <dcterms:modified xsi:type="dcterms:W3CDTF">2014-04-12T05:38:05Z</dcterms:modified>
</cp:coreProperties>
</file>